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6F99BDDB-BC9D-47D8-A99F-E3CFF7612A9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9BDDB-BC9D-47D8-A99F-E3CFF7612A9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9BDDB-BC9D-47D8-A99F-E3CFF7612A9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FA205F-1F89-42A9-B6C7-491D39EA9628}" type="datetimeFigureOut">
              <a:rPr lang="en-GB" smtClean="0"/>
              <a:pPr/>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6F99BDDB-BC9D-47D8-A99F-E3CFF7612A98}"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FA205F-1F89-42A9-B6C7-491D39EA9628}" type="datetimeFigureOut">
              <a:rPr lang="en-GB" smtClean="0"/>
              <a:pPr/>
              <a:t>29/04/2020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F99BDDB-BC9D-47D8-A99F-E3CFF7612A98}"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Walls and Floors</a:t>
            </a:r>
            <a:endParaRPr lang="en-GB" dirty="0"/>
          </a:p>
        </p:txBody>
      </p:sp>
      <p:sp>
        <p:nvSpPr>
          <p:cNvPr id="3" name="Subtitle 2"/>
          <p:cNvSpPr>
            <a:spLocks noGrp="1"/>
          </p:cNvSpPr>
          <p:nvPr>
            <p:ph type="subTitle" idx="1"/>
          </p:nvPr>
        </p:nvSpPr>
        <p:spPr/>
        <p:txBody>
          <a:bodyPr>
            <a:noAutofit/>
          </a:bodyPr>
          <a:lstStyle/>
          <a:p>
            <a:r>
              <a:rPr lang="en-GB" sz="2400" dirty="0" smtClean="0"/>
              <a:t>Wall Materials</a:t>
            </a:r>
          </a:p>
          <a:p>
            <a:r>
              <a:rPr lang="en-GB" sz="2400" dirty="0" smtClean="0"/>
              <a:t>Types of Walls</a:t>
            </a:r>
          </a:p>
          <a:p>
            <a:r>
              <a:rPr lang="en-GB" sz="2400" dirty="0" smtClean="0"/>
              <a:t>Types of Bonding</a:t>
            </a:r>
          </a:p>
          <a:p>
            <a:r>
              <a:rPr lang="en-GB" sz="2400" dirty="0" smtClean="0"/>
              <a:t>Types of Floors</a:t>
            </a:r>
          </a:p>
          <a:p>
            <a:r>
              <a:rPr lang="en-GB" sz="2400" dirty="0" smtClean="0"/>
              <a:t>Uses of Damp proof  course</a:t>
            </a:r>
            <a:endParaRPr lang="en-GB"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Walls and Wall Materials</a:t>
            </a:r>
            <a:endParaRPr lang="en-GB" dirty="0"/>
          </a:p>
        </p:txBody>
      </p:sp>
      <p:sp>
        <p:nvSpPr>
          <p:cNvPr id="3" name="Content Placeholder 2"/>
          <p:cNvSpPr>
            <a:spLocks noGrp="1"/>
          </p:cNvSpPr>
          <p:nvPr>
            <p:ph idx="1"/>
          </p:nvPr>
        </p:nvSpPr>
        <p:spPr/>
        <p:txBody>
          <a:bodyPr/>
          <a:lstStyle/>
          <a:p>
            <a:r>
              <a:rPr lang="en-GB" dirty="0" smtClean="0"/>
              <a:t>Walls are parts of the building that encloses and divides the building into functional units.</a:t>
            </a:r>
          </a:p>
          <a:p>
            <a:r>
              <a:rPr lang="en-GB" dirty="0" smtClean="0"/>
              <a:t>It provides strength &amp; stability, protection against weather and external danger, fire protection and sound control, durability.</a:t>
            </a:r>
          </a:p>
          <a:p>
            <a:r>
              <a:rPr lang="en-GB" dirty="0" smtClean="0"/>
              <a:t>Some of the wall materials are mud, timber, concrete, corrugated iron sheet, grass, glass, plastic and steel.</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1143000"/>
          </a:xfrm>
        </p:spPr>
        <p:txBody>
          <a:bodyPr/>
          <a:lstStyle/>
          <a:p>
            <a:r>
              <a:rPr lang="en-GB" dirty="0" smtClean="0"/>
              <a:t>Types of Walls</a:t>
            </a:r>
            <a:endParaRPr lang="en-GB" dirty="0"/>
          </a:p>
        </p:txBody>
      </p:sp>
      <p:sp>
        <p:nvSpPr>
          <p:cNvPr id="3" name="Content Placeholder 2"/>
          <p:cNvSpPr>
            <a:spLocks noGrp="1"/>
          </p:cNvSpPr>
          <p:nvPr>
            <p:ph idx="1"/>
          </p:nvPr>
        </p:nvSpPr>
        <p:spPr>
          <a:xfrm>
            <a:off x="395536" y="1412776"/>
            <a:ext cx="8229600" cy="4389120"/>
          </a:xfrm>
        </p:spPr>
        <p:txBody>
          <a:bodyPr>
            <a:normAutofit fontScale="92500" lnSpcReduction="20000"/>
          </a:bodyPr>
          <a:lstStyle/>
          <a:p>
            <a:pPr>
              <a:buNone/>
            </a:pPr>
            <a:r>
              <a:rPr lang="en-GB" dirty="0" smtClean="0"/>
              <a:t>The common types of wall used in building construction include:</a:t>
            </a:r>
          </a:p>
          <a:p>
            <a:pPr>
              <a:buFont typeface="Wingdings" pitchFamily="2" charset="2"/>
              <a:buChar char="Ø"/>
            </a:pPr>
            <a:r>
              <a:rPr lang="en-GB" dirty="0" smtClean="0"/>
              <a:t> curtain wall which are to beautify buildings.</a:t>
            </a:r>
          </a:p>
          <a:p>
            <a:pPr>
              <a:buFont typeface="Wingdings" pitchFamily="2" charset="2"/>
              <a:buChar char="Ø"/>
            </a:pPr>
            <a:r>
              <a:rPr lang="en-GB" dirty="0" smtClean="0"/>
              <a:t>Block wall which are constructed with block units and are mainly used for external and partition wall.</a:t>
            </a:r>
          </a:p>
          <a:p>
            <a:pPr>
              <a:buFont typeface="Wingdings" pitchFamily="2" charset="2"/>
              <a:buChar char="Ø"/>
            </a:pPr>
            <a:r>
              <a:rPr lang="en-GB" dirty="0" smtClean="0"/>
              <a:t>Brick wall which are constructed with brick units and are used for external and partition wall because they are load bearing.</a:t>
            </a:r>
          </a:p>
          <a:p>
            <a:pPr>
              <a:buFont typeface="Wingdings" pitchFamily="2" charset="2"/>
              <a:buChar char="Ø"/>
            </a:pPr>
            <a:r>
              <a:rPr lang="en-GB" dirty="0" smtClean="0"/>
              <a:t>Cavity wall are two-leaf external brick or block wall separated by a cavity for insulation purpose. They are used mainly in temperate regions.</a:t>
            </a:r>
          </a:p>
          <a:p>
            <a:pPr>
              <a:buFont typeface="Wingdings" pitchFamily="2" charset="2"/>
              <a:buChar char="Ø"/>
            </a:pPr>
            <a:r>
              <a:rPr lang="en-GB" dirty="0" smtClean="0"/>
              <a:t>Veneered wall are  walls covered with a layer </a:t>
            </a:r>
            <a:r>
              <a:rPr lang="en-GB" smtClean="0"/>
              <a:t>of </a:t>
            </a:r>
            <a:r>
              <a:rPr lang="en-GB" smtClean="0"/>
              <a:t>tiles/facing </a:t>
            </a:r>
            <a:r>
              <a:rPr lang="en-GB" dirty="0" smtClean="0"/>
              <a:t>bricks for beauty purpose.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Bonding</a:t>
            </a:r>
            <a:endParaRPr lang="en-GB" dirty="0"/>
          </a:p>
        </p:txBody>
      </p:sp>
      <p:sp>
        <p:nvSpPr>
          <p:cNvPr id="3" name="Content Placeholder 2"/>
          <p:cNvSpPr>
            <a:spLocks noGrp="1"/>
          </p:cNvSpPr>
          <p:nvPr>
            <p:ph idx="1"/>
          </p:nvPr>
        </p:nvSpPr>
        <p:spPr/>
        <p:txBody>
          <a:bodyPr/>
          <a:lstStyle/>
          <a:p>
            <a:pPr>
              <a:buNone/>
            </a:pPr>
            <a:r>
              <a:rPr lang="en-GB" dirty="0" smtClean="0"/>
              <a:t>Bonding is the pattern adopted in laying bricks and blocks. The two types of bonding are header bond and stretcher bond, English bond, Flemish bond, Dutch bond and garden bond.</a:t>
            </a:r>
          </a:p>
          <a:p>
            <a:pPr>
              <a:buNone/>
            </a:pPr>
            <a:r>
              <a:rPr lang="en-GB" dirty="0" smtClean="0"/>
              <a:t>Some of the bonding materials are:</a:t>
            </a:r>
          </a:p>
          <a:p>
            <a:pPr>
              <a:buFont typeface="Wingdings" pitchFamily="2" charset="2"/>
              <a:buChar char="Ø"/>
            </a:pPr>
            <a:r>
              <a:rPr lang="en-GB" dirty="0" smtClean="0"/>
              <a:t> lime mortar: lime +sand + water mixed with ratio 1:3</a:t>
            </a:r>
          </a:p>
          <a:p>
            <a:pPr>
              <a:buFont typeface="Wingdings" pitchFamily="2" charset="2"/>
              <a:buChar char="Ø"/>
            </a:pPr>
            <a:r>
              <a:rPr lang="en-GB" dirty="0" smtClean="0"/>
              <a:t>Cement mortar: cement + sand + water mixed with ratio 1:3</a:t>
            </a:r>
          </a:p>
          <a:p>
            <a:pPr>
              <a:buFont typeface="Wingdings" pitchFamily="2" charset="2"/>
              <a:buChar char="Ø"/>
            </a:pPr>
            <a:r>
              <a:rPr lang="en-GB" dirty="0" smtClean="0"/>
              <a:t>Cement-lime mortar: cement + lime + sand + water mixed with ratio 1:1:6</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Floors and types of Floors</a:t>
            </a:r>
            <a:endParaRPr lang="en-GB" dirty="0"/>
          </a:p>
        </p:txBody>
      </p:sp>
      <p:sp>
        <p:nvSpPr>
          <p:cNvPr id="3" name="Content Placeholder 2"/>
          <p:cNvSpPr>
            <a:spLocks noGrp="1"/>
          </p:cNvSpPr>
          <p:nvPr>
            <p:ph idx="1"/>
          </p:nvPr>
        </p:nvSpPr>
        <p:spPr/>
        <p:txBody>
          <a:bodyPr>
            <a:normAutofit lnSpcReduction="10000"/>
          </a:bodyPr>
          <a:lstStyle/>
          <a:p>
            <a:r>
              <a:rPr lang="en-GB" dirty="0" smtClean="0"/>
              <a:t>The floor is the part of the building that support the load from people, furniture, machines and fixtures.</a:t>
            </a:r>
          </a:p>
          <a:p>
            <a:r>
              <a:rPr lang="en-GB" dirty="0" smtClean="0"/>
              <a:t>The two main types of floor are Timber and Concrete floor.</a:t>
            </a:r>
          </a:p>
          <a:p>
            <a:pPr>
              <a:buNone/>
            </a:pPr>
            <a:r>
              <a:rPr lang="en-GB" dirty="0" smtClean="0"/>
              <a:t> Timber Floors: they are floors made of wood. They provide cross ventilation under the floor to keep the building cool at all time. They are cheaper and durable where woods are easily obtainable.</a:t>
            </a:r>
          </a:p>
          <a:p>
            <a:pPr>
              <a:buNone/>
            </a:pPr>
            <a:r>
              <a:rPr lang="en-GB" dirty="0" smtClean="0"/>
              <a:t> Concrete Floors: they are floors made of solid concrete which are widely used today because they are hard and are able to withstand heavy load</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Floors </a:t>
            </a:r>
            <a:endParaRPr lang="en-GB" dirty="0"/>
          </a:p>
        </p:txBody>
      </p:sp>
      <p:sp>
        <p:nvSpPr>
          <p:cNvPr id="3" name="Content Placeholder 2"/>
          <p:cNvSpPr>
            <a:spLocks noGrp="1"/>
          </p:cNvSpPr>
          <p:nvPr>
            <p:ph idx="1"/>
          </p:nvPr>
        </p:nvSpPr>
        <p:spPr/>
        <p:txBody>
          <a:bodyPr/>
          <a:lstStyle/>
          <a:p>
            <a:pPr>
              <a:buNone/>
            </a:pPr>
            <a:r>
              <a:rPr lang="en-GB" dirty="0" smtClean="0"/>
              <a:t>Floors are covered with finishes to produce smooth and fine surfaces. The choice of the finish depends on the cost, durability, colour, hardness, slipperiness, resistance to oil, heat, noise and ease of maintenance.</a:t>
            </a:r>
          </a:p>
          <a:p>
            <a:pPr>
              <a:buNone/>
            </a:pPr>
            <a:r>
              <a:rPr lang="en-GB" dirty="0" smtClean="0"/>
              <a:t>Some of the floor finishes are Terrazzo, sheet floors, slab floors and marble mosaic.</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Damp Proof Course</a:t>
            </a:r>
            <a:endParaRPr lang="en-GB" dirty="0"/>
          </a:p>
        </p:txBody>
      </p:sp>
      <p:sp>
        <p:nvSpPr>
          <p:cNvPr id="3" name="Content Placeholder 2"/>
          <p:cNvSpPr>
            <a:spLocks noGrp="1"/>
          </p:cNvSpPr>
          <p:nvPr>
            <p:ph idx="1"/>
          </p:nvPr>
        </p:nvSpPr>
        <p:spPr/>
        <p:txBody>
          <a:bodyPr/>
          <a:lstStyle/>
          <a:p>
            <a:r>
              <a:rPr lang="en-GB" dirty="0" smtClean="0"/>
              <a:t>It is a material used to prevent moisture from entering a building through the rain which may come from the wall and ground moisture. It is placed on a brick/block course.</a:t>
            </a:r>
          </a:p>
          <a:p>
            <a:r>
              <a:rPr lang="en-GB" dirty="0" smtClean="0"/>
              <a:t>Damp proof materials include mortar, bitumen, mastic, asphalt, lead </a:t>
            </a:r>
            <a:r>
              <a:rPr lang="en-GB" smtClean="0"/>
              <a:t>and slates.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162</TotalTime>
  <Words>486</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Walls and Floors</vt:lpstr>
      <vt:lpstr>Walls and Wall Materials</vt:lpstr>
      <vt:lpstr>Types of Walls</vt:lpstr>
      <vt:lpstr>Types of Bonding</vt:lpstr>
      <vt:lpstr>Floors and types of Floors</vt:lpstr>
      <vt:lpstr>Floors </vt:lpstr>
      <vt:lpstr>Damp Proof Course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Walls and Floors</dc:title>
  <dc:creator>USER</dc:creator>
  <cp:lastModifiedBy>USER</cp:lastModifiedBy>
  <cp:revision>17</cp:revision>
  <dcterms:created xsi:type="dcterms:W3CDTF">2020-04-28T19:08:33Z</dcterms:created>
  <dcterms:modified xsi:type="dcterms:W3CDTF">2020-04-29T13:00:08Z</dcterms:modified>
</cp:coreProperties>
</file>