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4" autoAdjust="0"/>
    <p:restoredTop sz="94624" autoAdjust="0"/>
  </p:normalViewPr>
  <p:slideViewPr>
    <p:cSldViewPr>
      <p:cViewPr varScale="1">
        <p:scale>
          <a:sx n="69" d="100"/>
          <a:sy n="69" d="100"/>
        </p:scale>
        <p:origin x="-140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641ED01F-92F6-45B2-91E6-98439FBBE37F}" type="datetimeFigureOut">
              <a:rPr lang="en-GB" smtClean="0"/>
              <a:pPr/>
              <a:t>29/04/2020</a:t>
            </a:fld>
            <a:endParaRPr lang="en-GB"/>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GB"/>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90E6F949-4DEB-44F6-8108-F624ECCAC706}"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41ED01F-92F6-45B2-91E6-98439FBBE37F}" type="datetimeFigureOut">
              <a:rPr lang="en-GB" smtClean="0"/>
              <a:pPr/>
              <a:t>29/04/2020</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90E6F949-4DEB-44F6-8108-F624ECCAC706}"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41ED01F-92F6-45B2-91E6-98439FBBE37F}" type="datetimeFigureOut">
              <a:rPr lang="en-GB" smtClean="0"/>
              <a:pPr/>
              <a:t>29/04/2020</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90E6F949-4DEB-44F6-8108-F624ECCAC706}"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41ED01F-92F6-45B2-91E6-98439FBBE37F}" type="datetimeFigureOut">
              <a:rPr lang="en-GB" smtClean="0"/>
              <a:pPr/>
              <a:t>29/04/2020</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90E6F949-4DEB-44F6-8108-F624ECCAC706}" type="slidenum">
              <a:rPr lang="en-GB" smtClean="0"/>
              <a:pPr/>
              <a:t>‹#›</a:t>
            </a:fld>
            <a:endParaRPr lang="en-GB"/>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641ED01F-92F6-45B2-91E6-98439FBBE37F}" type="datetimeFigureOut">
              <a:rPr lang="en-GB" smtClean="0"/>
              <a:pPr/>
              <a:t>29/04/2020</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90E6F949-4DEB-44F6-8108-F624ECCAC706}" type="slidenum">
              <a:rPr lang="en-GB" smtClean="0"/>
              <a:pPr/>
              <a:t>‹#›</a:t>
            </a:fld>
            <a:endParaRPr lang="en-GB"/>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41ED01F-92F6-45B2-91E6-98439FBBE37F}" type="datetimeFigureOut">
              <a:rPr lang="en-GB" smtClean="0"/>
              <a:pPr/>
              <a:t>29/04/2020</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90E6F949-4DEB-44F6-8108-F624ECCAC706}" type="slidenum">
              <a:rPr lang="en-GB" smtClean="0"/>
              <a:pPr/>
              <a:t>‹#›</a:t>
            </a:fld>
            <a:endParaRPr lang="en-GB"/>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41ED01F-92F6-45B2-91E6-98439FBBE37F}" type="datetimeFigureOut">
              <a:rPr lang="en-GB" smtClean="0"/>
              <a:pPr/>
              <a:t>29/04/2020</a:t>
            </a:fld>
            <a:endParaRPr lang="en-GB"/>
          </a:p>
        </p:txBody>
      </p:sp>
      <p:sp>
        <p:nvSpPr>
          <p:cNvPr id="8" name="Footer Placeholder 7"/>
          <p:cNvSpPr>
            <a:spLocks noGrp="1"/>
          </p:cNvSpPr>
          <p:nvPr>
            <p:ph type="ftr" sz="quarter" idx="11"/>
          </p:nvPr>
        </p:nvSpPr>
        <p:spPr/>
        <p:txBody>
          <a:bodyPr/>
          <a:lstStyle>
            <a:extLst/>
          </a:lstStyle>
          <a:p>
            <a:endParaRPr lang="en-GB"/>
          </a:p>
        </p:txBody>
      </p:sp>
      <p:sp>
        <p:nvSpPr>
          <p:cNvPr id="9" name="Slide Number Placeholder 8"/>
          <p:cNvSpPr>
            <a:spLocks noGrp="1"/>
          </p:cNvSpPr>
          <p:nvPr>
            <p:ph type="sldNum" sz="quarter" idx="12"/>
          </p:nvPr>
        </p:nvSpPr>
        <p:spPr/>
        <p:txBody>
          <a:bodyPr/>
          <a:lstStyle>
            <a:extLst/>
          </a:lstStyle>
          <a:p>
            <a:fld id="{90E6F949-4DEB-44F6-8108-F624ECCAC706}" type="slidenum">
              <a:rPr lang="en-GB" smtClean="0"/>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641ED01F-92F6-45B2-91E6-98439FBBE37F}" type="datetimeFigureOut">
              <a:rPr lang="en-GB" smtClean="0"/>
              <a:pPr/>
              <a:t>29/04/2020</a:t>
            </a:fld>
            <a:endParaRPr lang="en-GB"/>
          </a:p>
        </p:txBody>
      </p:sp>
      <p:sp>
        <p:nvSpPr>
          <p:cNvPr id="4" name="Footer Placeholder 3"/>
          <p:cNvSpPr>
            <a:spLocks noGrp="1"/>
          </p:cNvSpPr>
          <p:nvPr>
            <p:ph type="ftr" sz="quarter" idx="11"/>
          </p:nvPr>
        </p:nvSpPr>
        <p:spPr/>
        <p:txBody>
          <a:bodyPr/>
          <a:lstStyle>
            <a:extLst/>
          </a:lstStyle>
          <a:p>
            <a:endParaRPr lang="en-GB"/>
          </a:p>
        </p:txBody>
      </p:sp>
      <p:sp>
        <p:nvSpPr>
          <p:cNvPr id="5" name="Slide Number Placeholder 4"/>
          <p:cNvSpPr>
            <a:spLocks noGrp="1"/>
          </p:cNvSpPr>
          <p:nvPr>
            <p:ph type="sldNum" sz="quarter" idx="12"/>
          </p:nvPr>
        </p:nvSpPr>
        <p:spPr/>
        <p:txBody>
          <a:bodyPr/>
          <a:lstStyle>
            <a:extLst/>
          </a:lstStyle>
          <a:p>
            <a:fld id="{90E6F949-4DEB-44F6-8108-F624ECCAC706}" type="slidenum">
              <a:rPr lang="en-GB" smtClean="0"/>
              <a:pPr/>
              <a:t>‹#›</a:t>
            </a:fld>
            <a:endParaRPr lang="en-GB"/>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641ED01F-92F6-45B2-91E6-98439FBBE37F}" type="datetimeFigureOut">
              <a:rPr lang="en-GB" smtClean="0"/>
              <a:pPr/>
              <a:t>29/04/2020</a:t>
            </a:fld>
            <a:endParaRPr lang="en-GB"/>
          </a:p>
        </p:txBody>
      </p:sp>
      <p:sp>
        <p:nvSpPr>
          <p:cNvPr id="3" name="Footer Placeholder 2"/>
          <p:cNvSpPr>
            <a:spLocks noGrp="1"/>
          </p:cNvSpPr>
          <p:nvPr>
            <p:ph type="ftr" sz="quarter" idx="11"/>
          </p:nvPr>
        </p:nvSpPr>
        <p:spPr/>
        <p:txBody>
          <a:bodyPr/>
          <a:lstStyle>
            <a:extLst/>
          </a:lstStyle>
          <a:p>
            <a:endParaRPr lang="en-GB"/>
          </a:p>
        </p:txBody>
      </p:sp>
      <p:sp>
        <p:nvSpPr>
          <p:cNvPr id="4" name="Slide Number Placeholder 3"/>
          <p:cNvSpPr>
            <a:spLocks noGrp="1"/>
          </p:cNvSpPr>
          <p:nvPr>
            <p:ph type="sldNum" sz="quarter" idx="12"/>
          </p:nvPr>
        </p:nvSpPr>
        <p:spPr/>
        <p:txBody>
          <a:bodyPr/>
          <a:lstStyle>
            <a:extLst/>
          </a:lstStyle>
          <a:p>
            <a:fld id="{90E6F949-4DEB-44F6-8108-F624ECCAC706}"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641ED01F-92F6-45B2-91E6-98439FBBE37F}" type="datetimeFigureOut">
              <a:rPr lang="en-GB" smtClean="0"/>
              <a:pPr/>
              <a:t>29/04/2020</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90E6F949-4DEB-44F6-8108-F624ECCAC706}" type="slidenum">
              <a:rPr lang="en-GB" smtClean="0"/>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641ED01F-92F6-45B2-91E6-98439FBBE37F}" type="datetimeFigureOut">
              <a:rPr lang="en-GB" smtClean="0"/>
              <a:pPr/>
              <a:t>29/04/2020</a:t>
            </a:fld>
            <a:endParaRPr lang="en-GB"/>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GB"/>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90E6F949-4DEB-44F6-8108-F624ECCAC706}" type="slidenum">
              <a:rPr lang="en-GB" smtClean="0"/>
              <a:pPr/>
              <a:t>‹#›</a:t>
            </a:fld>
            <a:endParaRPr lang="en-GB"/>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641ED01F-92F6-45B2-91E6-98439FBBE37F}" type="datetimeFigureOut">
              <a:rPr lang="en-GB" smtClean="0"/>
              <a:pPr/>
              <a:t>29/04/2020</a:t>
            </a:fld>
            <a:endParaRPr lang="en-GB"/>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GB"/>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90E6F949-4DEB-44F6-8108-F624ECCAC706}"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PRODUCT DESIGN &amp; SPECIFICATION</a:t>
            </a:r>
            <a:endParaRPr lang="en-GB" dirty="0"/>
          </a:p>
        </p:txBody>
      </p:sp>
      <p:sp>
        <p:nvSpPr>
          <p:cNvPr id="3" name="Subtitle 2"/>
          <p:cNvSpPr>
            <a:spLocks noGrp="1"/>
          </p:cNvSpPr>
          <p:nvPr>
            <p:ph type="subTitle" idx="1"/>
          </p:nvPr>
        </p:nvSpPr>
        <p:spPr/>
        <p:txBody>
          <a:bodyPr>
            <a:normAutofit fontScale="92500" lnSpcReduction="20000"/>
          </a:bodyPr>
          <a:lstStyle/>
          <a:p>
            <a:r>
              <a:rPr lang="en-GB" dirty="0" smtClean="0"/>
              <a:t>Concept of PDS</a:t>
            </a:r>
          </a:p>
          <a:p>
            <a:r>
              <a:rPr lang="en-GB" dirty="0" smtClean="0"/>
              <a:t>Parts of PDS</a:t>
            </a:r>
          </a:p>
          <a:p>
            <a:r>
              <a:rPr lang="en-GB" dirty="0" smtClean="0"/>
              <a:t>How to write  a PDS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GB" dirty="0" smtClean="0"/>
              <a:t>Product design and specification (PDS) is a document created during the problem identification activity very early in the design process. It details the requirements that must be met in order for the product or process to be successful.</a:t>
            </a:r>
          </a:p>
          <a:p>
            <a:r>
              <a:rPr lang="en-GB" dirty="0" smtClean="0"/>
              <a:t>It is a statement of how a design is made, what it is </a:t>
            </a:r>
            <a:r>
              <a:rPr lang="en-GB" smtClean="0"/>
              <a:t>intended </a:t>
            </a:r>
            <a:r>
              <a:rPr lang="en-GB" smtClean="0"/>
              <a:t>to do </a:t>
            </a:r>
            <a:r>
              <a:rPr lang="en-GB" dirty="0" smtClean="0"/>
              <a:t>and how far it complies with the requirements.</a:t>
            </a:r>
          </a:p>
          <a:p>
            <a:r>
              <a:rPr lang="en-GB" dirty="0" smtClean="0"/>
              <a:t>It is one of the elements of product lifecycle management.</a:t>
            </a:r>
            <a:endParaRPr lang="en-GB" dirty="0"/>
          </a:p>
        </p:txBody>
      </p:sp>
      <p:sp>
        <p:nvSpPr>
          <p:cNvPr id="2" name="Title 1"/>
          <p:cNvSpPr>
            <a:spLocks noGrp="1"/>
          </p:cNvSpPr>
          <p:nvPr>
            <p:ph type="title"/>
          </p:nvPr>
        </p:nvSpPr>
        <p:spPr/>
        <p:txBody>
          <a:bodyPr>
            <a:normAutofit fontScale="90000"/>
          </a:bodyPr>
          <a:lstStyle/>
          <a:p>
            <a:r>
              <a:rPr lang="en-GB" dirty="0" smtClean="0"/>
              <a:t>Concept of Product Design and Specification</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n-GB" dirty="0" smtClean="0"/>
              <a:t>Product design &amp; performance issues: it deals with the expected product size &amp; weight, expected product performance requirement, expected product  service environment, expected product safety requirement, expected product maintenance and expected product recycling potential and expected disposal.</a:t>
            </a:r>
          </a:p>
          <a:p>
            <a:r>
              <a:rPr lang="en-GB" dirty="0" smtClean="0"/>
              <a:t>Market issues: it deals with the potential customer base, market constraints on the product, expected product competition, target product price and expected product distribution environment.</a:t>
            </a:r>
          </a:p>
          <a:p>
            <a:r>
              <a:rPr lang="en-GB" dirty="0" smtClean="0"/>
              <a:t>Capability issues: it deals with the company constraints on the product design, manufacture &amp; distribution and schedule requirements.</a:t>
            </a:r>
            <a:endParaRPr lang="en-GB" dirty="0"/>
          </a:p>
        </p:txBody>
      </p:sp>
      <p:sp>
        <p:nvSpPr>
          <p:cNvPr id="2" name="Title 1"/>
          <p:cNvSpPr>
            <a:spLocks noGrp="1"/>
          </p:cNvSpPr>
          <p:nvPr>
            <p:ph type="title"/>
          </p:nvPr>
        </p:nvSpPr>
        <p:spPr/>
        <p:txBody>
          <a:bodyPr/>
          <a:lstStyle/>
          <a:p>
            <a:r>
              <a:rPr lang="en-GB" dirty="0" smtClean="0"/>
              <a:t>Parts of PDS</a:t>
            </a: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GB" dirty="0" smtClean="0"/>
              <a:t>Start writing your PDS early in the design process, typically as soon as you have established engineering requirements and don sufficient research,</a:t>
            </a:r>
          </a:p>
          <a:p>
            <a:r>
              <a:rPr lang="en-GB" dirty="0" smtClean="0"/>
              <a:t>Do not change existing specifications unless a major design change is encountered,</a:t>
            </a:r>
          </a:p>
          <a:p>
            <a:r>
              <a:rPr lang="en-GB" dirty="0" smtClean="0"/>
              <a:t>Write your PDS in list format not an essay,</a:t>
            </a:r>
          </a:p>
          <a:p>
            <a:r>
              <a:rPr lang="en-GB" dirty="0" smtClean="0"/>
              <a:t>Quantify your parameters. Use target goals example &lt;3kg if  you are unsure of a specific parameter, estimate a value and adjust your PDS at a later date.</a:t>
            </a:r>
            <a:endParaRPr lang="en-GB" dirty="0"/>
          </a:p>
        </p:txBody>
      </p:sp>
      <p:sp>
        <p:nvSpPr>
          <p:cNvPr id="2" name="Title 1"/>
          <p:cNvSpPr>
            <a:spLocks noGrp="1"/>
          </p:cNvSpPr>
          <p:nvPr>
            <p:ph type="title"/>
          </p:nvPr>
        </p:nvSpPr>
        <p:spPr/>
        <p:txBody>
          <a:bodyPr>
            <a:normAutofit fontScale="90000"/>
          </a:bodyPr>
          <a:lstStyle/>
          <a:p>
            <a:r>
              <a:rPr lang="en-GB" dirty="0" smtClean="0"/>
              <a:t>How to Write Product Design and Specification</a:t>
            </a:r>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GB" dirty="0" smtClean="0"/>
              <a:t>Using your own words explain the concept of product design and specification with examples</a:t>
            </a:r>
          </a:p>
          <a:p>
            <a:r>
              <a:rPr lang="en-GB" dirty="0" smtClean="0"/>
              <a:t>Analyse the following parts of PDS: product design and performance issues; Market issues and capability issues.</a:t>
            </a:r>
          </a:p>
          <a:p>
            <a:r>
              <a:rPr lang="en-GB" dirty="0" smtClean="0"/>
              <a:t>Identify 4 things to take note off when writing product design </a:t>
            </a:r>
            <a:r>
              <a:rPr lang="en-GB" smtClean="0"/>
              <a:t>and specification. </a:t>
            </a:r>
            <a:endParaRPr lang="en-GB" dirty="0"/>
          </a:p>
        </p:txBody>
      </p:sp>
      <p:sp>
        <p:nvSpPr>
          <p:cNvPr id="2" name="Title 1"/>
          <p:cNvSpPr>
            <a:spLocks noGrp="1"/>
          </p:cNvSpPr>
          <p:nvPr>
            <p:ph type="title"/>
          </p:nvPr>
        </p:nvSpPr>
        <p:spPr/>
        <p:txBody>
          <a:bodyPr/>
          <a:lstStyle/>
          <a:p>
            <a:r>
              <a:rPr lang="en-GB" dirty="0" smtClean="0"/>
              <a:t>Evaluation</a:t>
            </a:r>
            <a:endParaRPr lang="en-GB"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278</TotalTime>
  <Words>330</Words>
  <Application>Microsoft Office PowerPoint</Application>
  <PresentationFormat>On-screen Show (4:3)</PresentationFormat>
  <Paragraphs>21</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Concourse</vt:lpstr>
      <vt:lpstr>PRODUCT DESIGN &amp; SPECIFICATION</vt:lpstr>
      <vt:lpstr>Concept of Product Design and Specification</vt:lpstr>
      <vt:lpstr>Parts of PDS</vt:lpstr>
      <vt:lpstr>How to Write Product Design and Specification</vt:lpstr>
      <vt:lpstr>Evaluation</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PRODUCT DESIGN &amp; SPECIFICATION</dc:title>
  <dc:creator>USER</dc:creator>
  <cp:lastModifiedBy>USER</cp:lastModifiedBy>
  <cp:revision>16</cp:revision>
  <dcterms:created xsi:type="dcterms:W3CDTF">2020-04-27T11:19:58Z</dcterms:created>
  <dcterms:modified xsi:type="dcterms:W3CDTF">2020-04-29T13:01:10Z</dcterms:modified>
</cp:coreProperties>
</file>