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F24FF79-9723-41D1-A293-27EF3EC14AF2}" type="datetimeFigureOut">
              <a:rPr lang="en-GB" smtClean="0"/>
              <a:t>29/04/2020</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2EDF51C-6071-477C-8057-2D47D30CF462}"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F24FF79-9723-41D1-A293-27EF3EC14AF2}" type="datetimeFigureOut">
              <a:rPr lang="en-GB" smtClean="0"/>
              <a:t>29/04/2020</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42EDF51C-6071-477C-8057-2D47D30CF462}"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F24FF79-9723-41D1-A293-27EF3EC14AF2}" type="datetimeFigureOut">
              <a:rPr lang="en-GB" smtClean="0"/>
              <a:t>29/04/2020</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42EDF51C-6071-477C-8057-2D47D30CF462}"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F24FF79-9723-41D1-A293-27EF3EC14AF2}" type="datetimeFigureOut">
              <a:rPr lang="en-GB" smtClean="0"/>
              <a:t>29/04/2020</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42EDF51C-6071-477C-8057-2D47D30CF462}" type="slidenum">
              <a:rPr lang="en-GB" smtClean="0"/>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F24FF79-9723-41D1-A293-27EF3EC14AF2}" type="datetimeFigureOut">
              <a:rPr lang="en-GB" smtClean="0"/>
              <a:t>29/04/2020</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42EDF51C-6071-477C-8057-2D47D30CF462}"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F24FF79-9723-41D1-A293-27EF3EC14AF2}" type="datetimeFigureOut">
              <a:rPr lang="en-GB" smtClean="0"/>
              <a:t>29/04/2020</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42EDF51C-6071-477C-8057-2D47D30CF462}" type="slidenum">
              <a:rPr lang="en-GB" smtClean="0"/>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F24FF79-9723-41D1-A293-27EF3EC14AF2}" type="datetimeFigureOut">
              <a:rPr lang="en-GB" smtClean="0"/>
              <a:t>29/04/2020</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42EDF51C-6071-477C-8057-2D47D30CF462}"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F24FF79-9723-41D1-A293-27EF3EC14AF2}" type="datetimeFigureOut">
              <a:rPr lang="en-GB" smtClean="0"/>
              <a:t>29/04/2020</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42EDF51C-6071-477C-8057-2D47D30CF462}" type="slidenum">
              <a:rPr lang="en-GB" smtClean="0"/>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F24FF79-9723-41D1-A293-27EF3EC14AF2}" type="datetimeFigureOut">
              <a:rPr lang="en-GB" smtClean="0"/>
              <a:t>29/04/2020</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42EDF51C-6071-477C-8057-2D47D30CF462}"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F24FF79-9723-41D1-A293-27EF3EC14AF2}" type="datetimeFigureOut">
              <a:rPr lang="en-GB" smtClean="0"/>
              <a:t>29/04/2020</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42EDF51C-6071-477C-8057-2D47D30CF462}"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F24FF79-9723-41D1-A293-27EF3EC14AF2}" type="datetimeFigureOut">
              <a:rPr lang="en-GB" smtClean="0"/>
              <a:t>29/04/2020</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2EDF51C-6071-477C-8057-2D47D30CF462}"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F24FF79-9723-41D1-A293-27EF3EC14AF2}" type="datetimeFigureOut">
              <a:rPr lang="en-GB" smtClean="0"/>
              <a:t>29/04/2020</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2EDF51C-6071-477C-8057-2D47D30CF462}"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just"/>
            <a:r>
              <a:rPr lang="en-GB" dirty="0" smtClean="0"/>
              <a:t>Doors, Windows and Roof</a:t>
            </a:r>
            <a:endParaRPr lang="en-GB" dirty="0"/>
          </a:p>
        </p:txBody>
      </p:sp>
      <p:sp>
        <p:nvSpPr>
          <p:cNvPr id="3" name="Subtitle 2"/>
          <p:cNvSpPr>
            <a:spLocks noGrp="1"/>
          </p:cNvSpPr>
          <p:nvPr>
            <p:ph type="subTitle" idx="1"/>
          </p:nvPr>
        </p:nvSpPr>
        <p:spPr/>
        <p:txBody>
          <a:bodyPr>
            <a:normAutofit fontScale="70000" lnSpcReduction="20000"/>
          </a:bodyPr>
          <a:lstStyle/>
          <a:p>
            <a:pPr algn="just"/>
            <a:r>
              <a:rPr lang="en-GB" dirty="0" smtClean="0"/>
              <a:t>Types of Doors and their function</a:t>
            </a:r>
          </a:p>
          <a:p>
            <a:pPr algn="just"/>
            <a:r>
              <a:rPr lang="en-GB" dirty="0" smtClean="0"/>
              <a:t>Types of Windows</a:t>
            </a:r>
          </a:p>
          <a:p>
            <a:pPr algn="just"/>
            <a:r>
              <a:rPr lang="en-GB" dirty="0" smtClean="0"/>
              <a:t>Types of Roof</a:t>
            </a:r>
          </a:p>
          <a:p>
            <a:pPr algn="just"/>
            <a:r>
              <a:rPr lang="en-GB" dirty="0" smtClean="0"/>
              <a:t>Roofing Materials</a:t>
            </a:r>
          </a:p>
          <a:p>
            <a:pPr algn="just"/>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just"/>
            <a:r>
              <a:rPr lang="en-GB" dirty="0" smtClean="0"/>
              <a:t>Doors are openings in that provides easy access to the building for the occupants. They also help to provide adequate ventilation and illumination for the building.  They are usually 2100mm tall.</a:t>
            </a:r>
          </a:p>
          <a:p>
            <a:pPr algn="just"/>
            <a:r>
              <a:rPr lang="en-GB" dirty="0" smtClean="0"/>
              <a:t>Doors are classified into two, they are interior and exterior doors.</a:t>
            </a:r>
          </a:p>
          <a:p>
            <a:pPr algn="just"/>
            <a:r>
              <a:rPr lang="en-GB" dirty="0" smtClean="0"/>
              <a:t>Interior doors: There are doors used in the inside of the building, it is used where there is no security issue. Some of the interior doors are; flush doors, panel doors, French doors and Louvre doors. </a:t>
            </a:r>
            <a:endParaRPr lang="en-GB" dirty="0"/>
          </a:p>
        </p:txBody>
      </p:sp>
      <p:sp>
        <p:nvSpPr>
          <p:cNvPr id="3" name="Title 2"/>
          <p:cNvSpPr>
            <a:spLocks noGrp="1"/>
          </p:cNvSpPr>
          <p:nvPr>
            <p:ph type="title"/>
          </p:nvPr>
        </p:nvSpPr>
        <p:spPr/>
        <p:txBody>
          <a:bodyPr/>
          <a:lstStyle/>
          <a:p>
            <a:r>
              <a:rPr lang="en-GB" dirty="0" smtClean="0"/>
              <a:t>Doors, Functions &amp; Types</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Exterior Doors: They are used to access the building from outside and also to leave the building they are usually made of hardwood and metals. Some examples of exterior doors are double sliding doors, folding doors, revolving doors and garage doors.</a:t>
            </a:r>
            <a:endParaRPr lang="en-GB" dirty="0"/>
          </a:p>
        </p:txBody>
      </p:sp>
      <p:sp>
        <p:nvSpPr>
          <p:cNvPr id="3" name="Title 2"/>
          <p:cNvSpPr>
            <a:spLocks noGrp="1"/>
          </p:cNvSpPr>
          <p:nvPr>
            <p:ph type="title"/>
          </p:nvPr>
        </p:nvSpPr>
        <p:spPr/>
        <p:txBody>
          <a:bodyPr/>
          <a:lstStyle/>
          <a:p>
            <a:r>
              <a:rPr lang="en-GB" dirty="0" smtClean="0"/>
              <a:t>Types of Doors</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GB" dirty="0" smtClean="0"/>
              <a:t>Windows are openings in a building the allows for ventilation and adequate illumination  of the interior parts of the building. They help the occupiers of the building to easily have a view of the outside surrounding without stepping out. The materials used in window construction are wood, metals and glass. They are usually 1200mm tall.</a:t>
            </a:r>
          </a:p>
          <a:p>
            <a:r>
              <a:rPr lang="en-GB" dirty="0" smtClean="0"/>
              <a:t>Windows are installed in window frames. Some examples of window frames are bull’s eye semi-circular heads.</a:t>
            </a:r>
          </a:p>
          <a:p>
            <a:endParaRPr lang="en-GB" dirty="0"/>
          </a:p>
        </p:txBody>
      </p:sp>
      <p:sp>
        <p:nvSpPr>
          <p:cNvPr id="3" name="Title 2"/>
          <p:cNvSpPr>
            <a:spLocks noGrp="1"/>
          </p:cNvSpPr>
          <p:nvPr>
            <p:ph type="title"/>
          </p:nvPr>
        </p:nvSpPr>
        <p:spPr/>
        <p:txBody>
          <a:bodyPr/>
          <a:lstStyle/>
          <a:p>
            <a:r>
              <a:rPr lang="en-GB" dirty="0" smtClean="0"/>
              <a:t>Windows, Functions and Types</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GB" dirty="0" smtClean="0"/>
              <a:t>Some of they types of windows according to arrangement are:</a:t>
            </a:r>
          </a:p>
          <a:p>
            <a:r>
              <a:rPr lang="en-GB" dirty="0" smtClean="0"/>
              <a:t>Casement windows: They are the oldest type which are square/rectangular in shape.</a:t>
            </a:r>
          </a:p>
          <a:p>
            <a:r>
              <a:rPr lang="en-GB" dirty="0" smtClean="0"/>
              <a:t>Pivoted windows: They are supported by pivots on each sides. They open partly into and partly out of the room. They make it possible for the whole are of the window to be opened.</a:t>
            </a:r>
          </a:p>
          <a:p>
            <a:r>
              <a:rPr lang="en-GB" dirty="0" smtClean="0"/>
              <a:t>Louvre windows: They have glass blades divided into a number of glazing bars. These glasses are fitted into the metal frames. They allow full light and air into the room.</a:t>
            </a:r>
          </a:p>
        </p:txBody>
      </p:sp>
      <p:sp>
        <p:nvSpPr>
          <p:cNvPr id="3" name="Title 2"/>
          <p:cNvSpPr>
            <a:spLocks noGrp="1"/>
          </p:cNvSpPr>
          <p:nvPr>
            <p:ph type="title"/>
          </p:nvPr>
        </p:nvSpPr>
        <p:spPr/>
        <p:txBody>
          <a:bodyPr/>
          <a:lstStyle/>
          <a:p>
            <a:r>
              <a:rPr lang="en-GB" dirty="0" smtClean="0"/>
              <a:t>Types of Windows</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Roofs are parts of the super structure of a building that provides covering for the entire building. They protect humans and properties from effects of weather and dangers.</a:t>
            </a:r>
          </a:p>
          <a:p>
            <a:r>
              <a:rPr lang="en-GB" dirty="0" smtClean="0"/>
              <a:t>Some types of roofs include; single roof, double/</a:t>
            </a:r>
            <a:r>
              <a:rPr lang="en-GB" dirty="0" err="1" smtClean="0"/>
              <a:t>purlin</a:t>
            </a:r>
            <a:r>
              <a:rPr lang="en-GB" dirty="0" smtClean="0"/>
              <a:t> roof and triple/framed roof.</a:t>
            </a:r>
          </a:p>
          <a:p>
            <a:r>
              <a:rPr lang="en-GB" dirty="0" smtClean="0"/>
              <a:t>Single roof: these consist only of spars which are secured at the ridge and wall plate. Some forms of single roofs are flat, lean-to, double lean-to, couple, close couple and collar roofs.</a:t>
            </a:r>
          </a:p>
          <a:p>
            <a:endParaRPr lang="en-GB" dirty="0"/>
          </a:p>
        </p:txBody>
      </p:sp>
      <p:sp>
        <p:nvSpPr>
          <p:cNvPr id="3" name="Title 2"/>
          <p:cNvSpPr>
            <a:spLocks noGrp="1"/>
          </p:cNvSpPr>
          <p:nvPr>
            <p:ph type="title"/>
          </p:nvPr>
        </p:nvSpPr>
        <p:spPr/>
        <p:txBody>
          <a:bodyPr/>
          <a:lstStyle/>
          <a:p>
            <a:r>
              <a:rPr lang="en-GB" dirty="0" smtClean="0"/>
              <a:t>Roofs and their Types</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Double/Purlin roof: They are equipped with Purlin which provides intermediate support to the common rafters. They are used in roof with large spans.</a:t>
            </a:r>
          </a:p>
          <a:p>
            <a:r>
              <a:rPr lang="en-GB" dirty="0" smtClean="0"/>
              <a:t>Triple/framed roof: They are equipped with roof trusses which help to transmit the roof load to the walls. They are usually triangular in shape and are used to reduce excess purlins in the roof.</a:t>
            </a:r>
            <a:endParaRPr lang="en-GB" dirty="0"/>
          </a:p>
        </p:txBody>
      </p:sp>
      <p:sp>
        <p:nvSpPr>
          <p:cNvPr id="3" name="Title 2"/>
          <p:cNvSpPr>
            <a:spLocks noGrp="1"/>
          </p:cNvSpPr>
          <p:nvPr>
            <p:ph type="title"/>
          </p:nvPr>
        </p:nvSpPr>
        <p:spPr/>
        <p:txBody>
          <a:bodyPr/>
          <a:lstStyle/>
          <a:p>
            <a:r>
              <a:rPr lang="en-GB" dirty="0" smtClean="0"/>
              <a:t>Types of Roofs</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The roofing materials are the coverings selected cover the wood members and all other structures of the building. Some of them are; zinc, aluminium, thatches, plain tiles, asbestos-cement, asphalt</a:t>
            </a:r>
            <a:r>
              <a:rPr lang="en-GB" smtClean="0"/>
              <a:t>, concrete.</a:t>
            </a:r>
            <a:endParaRPr lang="en-GB"/>
          </a:p>
        </p:txBody>
      </p:sp>
      <p:sp>
        <p:nvSpPr>
          <p:cNvPr id="3" name="Title 2"/>
          <p:cNvSpPr>
            <a:spLocks noGrp="1"/>
          </p:cNvSpPr>
          <p:nvPr>
            <p:ph type="title"/>
          </p:nvPr>
        </p:nvSpPr>
        <p:spPr/>
        <p:txBody>
          <a:bodyPr/>
          <a:lstStyle/>
          <a:p>
            <a:r>
              <a:rPr lang="en-GB" dirty="0" smtClean="0"/>
              <a:t>Roof Materials</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138</TotalTime>
  <Words>541</Words>
  <Application>Microsoft Office PowerPoint</Application>
  <PresentationFormat>On-screen Show (4:3)</PresentationFormat>
  <Paragraphs>28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Doors, Windows and Roof</vt:lpstr>
      <vt:lpstr>Doors, Functions &amp; Types</vt:lpstr>
      <vt:lpstr>Types of Doors</vt:lpstr>
      <vt:lpstr>Windows, Functions and Types</vt:lpstr>
      <vt:lpstr>Types of Windows</vt:lpstr>
      <vt:lpstr>Roofs and their Types</vt:lpstr>
      <vt:lpstr>Types of Roofs</vt:lpstr>
      <vt:lpstr>Roof Materials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Doors, Windows and Roof</dc:title>
  <dc:creator>USER</dc:creator>
  <cp:lastModifiedBy>USER</cp:lastModifiedBy>
  <cp:revision>17</cp:revision>
  <dcterms:created xsi:type="dcterms:W3CDTF">2020-04-29T19:14:34Z</dcterms:created>
  <dcterms:modified xsi:type="dcterms:W3CDTF">2020-04-29T21:33:08Z</dcterms:modified>
</cp:coreProperties>
</file>