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7EA388F-4F6C-481B-90B3-D9B52929B791}" type="datetimeFigureOut">
              <a:rPr lang="en-GB" smtClean="0"/>
              <a:pPr/>
              <a:t>29/04/2020</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08919F9-FD4F-4B4A-BA44-8A030711C360}"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EA388F-4F6C-481B-90B3-D9B52929B791}" type="datetimeFigureOut">
              <a:rPr lang="en-GB" smtClean="0"/>
              <a:pPr/>
              <a:t>29/04/2020</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08919F9-FD4F-4B4A-BA44-8A030711C36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EA388F-4F6C-481B-90B3-D9B52929B791}" type="datetimeFigureOut">
              <a:rPr lang="en-GB" smtClean="0"/>
              <a:pPr/>
              <a:t>29/04/2020</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08919F9-FD4F-4B4A-BA44-8A030711C36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EA388F-4F6C-481B-90B3-D9B52929B791}" type="datetimeFigureOut">
              <a:rPr lang="en-GB" smtClean="0"/>
              <a:pPr/>
              <a:t>29/04/2020</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08919F9-FD4F-4B4A-BA44-8A030711C360}" type="slidenum">
              <a:rPr lang="en-GB" smtClean="0"/>
              <a:pPr/>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7EA388F-4F6C-481B-90B3-D9B52929B791}" type="datetimeFigureOut">
              <a:rPr lang="en-GB" smtClean="0"/>
              <a:pPr/>
              <a:t>29/04/2020</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08919F9-FD4F-4B4A-BA44-8A030711C360}" type="slidenum">
              <a:rPr lang="en-GB" smtClean="0"/>
              <a:pPr/>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7EA388F-4F6C-481B-90B3-D9B52929B791}" type="datetimeFigureOut">
              <a:rPr lang="en-GB" smtClean="0"/>
              <a:pPr/>
              <a:t>29/04/2020</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D08919F9-FD4F-4B4A-BA44-8A030711C360}" type="slidenum">
              <a:rPr lang="en-GB" smtClean="0"/>
              <a:pPr/>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7EA388F-4F6C-481B-90B3-D9B52929B791}" type="datetimeFigureOut">
              <a:rPr lang="en-GB" smtClean="0"/>
              <a:pPr/>
              <a:t>29/04/2020</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D08919F9-FD4F-4B4A-BA44-8A030711C36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7EA388F-4F6C-481B-90B3-D9B52929B791}" type="datetimeFigureOut">
              <a:rPr lang="en-GB" smtClean="0"/>
              <a:pPr/>
              <a:t>29/04/2020</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D08919F9-FD4F-4B4A-BA44-8A030711C360}" type="slidenum">
              <a:rPr lang="en-GB" smtClean="0"/>
              <a:pPr/>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7EA388F-4F6C-481B-90B3-D9B52929B791}" type="datetimeFigureOut">
              <a:rPr lang="en-GB" smtClean="0"/>
              <a:pPr/>
              <a:t>29/04/2020</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D08919F9-FD4F-4B4A-BA44-8A030711C36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7EA388F-4F6C-481B-90B3-D9B52929B791}" type="datetimeFigureOut">
              <a:rPr lang="en-GB" smtClean="0"/>
              <a:pPr/>
              <a:t>29/04/2020</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D08919F9-FD4F-4B4A-BA44-8A030711C36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7EA388F-4F6C-481B-90B3-D9B52929B791}" type="datetimeFigureOut">
              <a:rPr lang="en-GB" smtClean="0"/>
              <a:pPr/>
              <a:t>29/04/2020</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08919F9-FD4F-4B4A-BA44-8A030711C360}" type="slidenum">
              <a:rPr lang="en-GB" smtClean="0"/>
              <a:pPr/>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7EA388F-4F6C-481B-90B3-D9B52929B791}" type="datetimeFigureOut">
              <a:rPr lang="en-GB" smtClean="0"/>
              <a:pPr/>
              <a:t>29/04/2020</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08919F9-FD4F-4B4A-BA44-8A030711C36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ENERGY, WORK AND POWER</a:t>
            </a:r>
            <a:endParaRPr lang="en-GB" dirty="0"/>
          </a:p>
        </p:txBody>
      </p:sp>
      <p:sp>
        <p:nvSpPr>
          <p:cNvPr id="3" name="Subtitle 2"/>
          <p:cNvSpPr>
            <a:spLocks noGrp="1"/>
          </p:cNvSpPr>
          <p:nvPr>
            <p:ph type="subTitle" idx="1"/>
          </p:nvPr>
        </p:nvSpPr>
        <p:spPr>
          <a:xfrm>
            <a:off x="685800" y="3611607"/>
            <a:ext cx="7772400" cy="1545586"/>
          </a:xfrm>
        </p:spPr>
        <p:txBody>
          <a:bodyPr>
            <a:normAutofit fontScale="70000" lnSpcReduction="20000"/>
          </a:bodyPr>
          <a:lstStyle/>
          <a:p>
            <a:r>
              <a:rPr lang="en-GB" dirty="0" smtClean="0"/>
              <a:t>Concept of energy</a:t>
            </a:r>
          </a:p>
          <a:p>
            <a:r>
              <a:rPr lang="en-GB" dirty="0" smtClean="0"/>
              <a:t>Forms of energy</a:t>
            </a:r>
          </a:p>
          <a:p>
            <a:r>
              <a:rPr lang="en-GB" dirty="0" smtClean="0"/>
              <a:t>Conversion of energy</a:t>
            </a:r>
          </a:p>
          <a:p>
            <a:r>
              <a:rPr lang="en-GB" dirty="0" smtClean="0"/>
              <a:t>Concept of work done</a:t>
            </a:r>
          </a:p>
          <a:p>
            <a:r>
              <a:rPr lang="en-GB" dirty="0" smtClean="0"/>
              <a:t>Concept of power used by a body</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Example: If a machine uses a force of 90N  to carry a load through a distance of 2km in 3minutes. calculate the power of the machine.</a:t>
            </a:r>
          </a:p>
          <a:p>
            <a:pPr>
              <a:buNone/>
            </a:pPr>
            <a:r>
              <a:rPr lang="en-GB" dirty="0" smtClean="0"/>
              <a:t>Solution: power = work done/time taken</a:t>
            </a:r>
          </a:p>
          <a:p>
            <a:pPr>
              <a:buNone/>
            </a:pPr>
            <a:r>
              <a:rPr lang="en-GB" dirty="0" smtClean="0"/>
              <a:t>Work done = 90N × 2 × 1000 = 180000J</a:t>
            </a:r>
          </a:p>
          <a:p>
            <a:pPr>
              <a:buNone/>
            </a:pPr>
            <a:r>
              <a:rPr lang="en-GB" dirty="0" smtClean="0"/>
              <a:t>Time taken = 3 × 60 = 180 seconds</a:t>
            </a:r>
          </a:p>
          <a:p>
            <a:pPr>
              <a:buNone/>
            </a:pPr>
            <a:r>
              <a:rPr lang="en-GB" dirty="0" smtClean="0"/>
              <a:t>Power = 180000J/ 180 seconds= 1000watts=1kw</a:t>
            </a:r>
            <a:endParaRPr lang="en-GB" dirty="0"/>
          </a:p>
        </p:txBody>
      </p:sp>
      <p:sp>
        <p:nvSpPr>
          <p:cNvPr id="3" name="Title 2"/>
          <p:cNvSpPr>
            <a:spLocks noGrp="1"/>
          </p:cNvSpPr>
          <p:nvPr>
            <p:ph type="title"/>
          </p:nvPr>
        </p:nvSpPr>
        <p:spPr/>
        <p:txBody>
          <a:bodyPr/>
          <a:lstStyle/>
          <a:p>
            <a:r>
              <a:rPr lang="en-GB" dirty="0" smtClean="0"/>
              <a:t>Calculation of power</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Briefly explain the concept of energy</a:t>
            </a:r>
          </a:p>
          <a:p>
            <a:r>
              <a:rPr lang="en-GB" dirty="0" smtClean="0"/>
              <a:t>List the forms of energy and explain them</a:t>
            </a:r>
          </a:p>
          <a:p>
            <a:r>
              <a:rPr lang="en-GB" dirty="0" smtClean="0"/>
              <a:t>Can energy be destroyed? Support your answer with explanations</a:t>
            </a:r>
          </a:p>
          <a:p>
            <a:r>
              <a:rPr lang="en-GB" dirty="0" smtClean="0"/>
              <a:t>Briefly explain when work can e said to be done</a:t>
            </a:r>
          </a:p>
          <a:p>
            <a:r>
              <a:rPr lang="en-GB" dirty="0" smtClean="0"/>
              <a:t>What is power?</a:t>
            </a:r>
          </a:p>
          <a:p>
            <a:r>
              <a:rPr lang="en-GB" dirty="0" smtClean="0"/>
              <a:t>Calculate the work done </a:t>
            </a:r>
            <a:r>
              <a:rPr lang="en-GB" smtClean="0"/>
              <a:t>and power, </a:t>
            </a:r>
            <a:r>
              <a:rPr lang="en-GB" dirty="0" smtClean="0"/>
              <a:t>if it takes a boy weighing </a:t>
            </a:r>
            <a:r>
              <a:rPr lang="en-GB" smtClean="0"/>
              <a:t>33kg 4minutes </a:t>
            </a:r>
            <a:r>
              <a:rPr lang="en-GB" dirty="0" smtClean="0"/>
              <a:t>to pull a bag whose mass is 72kg through </a:t>
            </a:r>
            <a:r>
              <a:rPr lang="en-GB" smtClean="0"/>
              <a:t>a distance of 300meters.</a:t>
            </a:r>
            <a:endParaRPr lang="en-GB" dirty="0"/>
          </a:p>
        </p:txBody>
      </p:sp>
      <p:sp>
        <p:nvSpPr>
          <p:cNvPr id="3" name="Title 2"/>
          <p:cNvSpPr>
            <a:spLocks noGrp="1"/>
          </p:cNvSpPr>
          <p:nvPr>
            <p:ph type="title"/>
          </p:nvPr>
        </p:nvSpPr>
        <p:spPr/>
        <p:txBody>
          <a:bodyPr/>
          <a:lstStyle/>
          <a:p>
            <a:r>
              <a:rPr lang="en-GB" dirty="0" smtClean="0"/>
              <a:t>Evaluation </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Energy is defined as the ability to do work. Humans need energy to run, walk, jump, eat, wash, play, talk, fly etc.</a:t>
            </a:r>
          </a:p>
          <a:p>
            <a:r>
              <a:rPr lang="en-GB" dirty="0" smtClean="0"/>
              <a:t>No action can take place without energy been used. Though energy can not be seen physically but it can however be measured with an instrument called Energy Meter. The unit of energy is joule.</a:t>
            </a:r>
          </a:p>
          <a:p>
            <a:r>
              <a:rPr lang="en-GB" dirty="0" smtClean="0"/>
              <a:t>The higher the energy a person or an object has, the higher the amount of work the person or object can do.</a:t>
            </a:r>
            <a:endParaRPr lang="en-GB" dirty="0"/>
          </a:p>
        </p:txBody>
      </p:sp>
      <p:sp>
        <p:nvSpPr>
          <p:cNvPr id="3" name="Title 2"/>
          <p:cNvSpPr>
            <a:spLocks noGrp="1"/>
          </p:cNvSpPr>
          <p:nvPr>
            <p:ph type="title"/>
          </p:nvPr>
        </p:nvSpPr>
        <p:spPr/>
        <p:txBody>
          <a:bodyPr/>
          <a:lstStyle/>
          <a:p>
            <a:r>
              <a:rPr lang="en-GB" dirty="0" smtClean="0"/>
              <a:t>Concept of Energy </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b="1" dirty="0" smtClean="0"/>
              <a:t>Heat energy</a:t>
            </a:r>
            <a:r>
              <a:rPr lang="en-GB" dirty="0" smtClean="0"/>
              <a:t>: it leads to the rise in temperature of a body. It can be obtained from pressing iron, cooker, rubbing two bodies together, soldering iron etc.</a:t>
            </a:r>
          </a:p>
          <a:p>
            <a:r>
              <a:rPr lang="en-GB" b="1" dirty="0" smtClean="0"/>
              <a:t>Mechanical energy</a:t>
            </a:r>
            <a:r>
              <a:rPr lang="en-GB" dirty="0" smtClean="0"/>
              <a:t>: it is energy of motion or potential for motion. Example falling objects, flowing objects etc. It is classified into potential and kinetic energy.</a:t>
            </a:r>
          </a:p>
          <a:p>
            <a:r>
              <a:rPr lang="en-GB" b="1" dirty="0" smtClean="0"/>
              <a:t>Electrical energy: </a:t>
            </a:r>
            <a:r>
              <a:rPr lang="en-GB" dirty="0" smtClean="0"/>
              <a:t>it is the energy used to operate electrical appliances such as radio, fan, television etc. We obtain it from public power supply and generators at homes &amp; industries. </a:t>
            </a:r>
          </a:p>
        </p:txBody>
      </p:sp>
      <p:sp>
        <p:nvSpPr>
          <p:cNvPr id="3" name="Title 2"/>
          <p:cNvSpPr>
            <a:spLocks noGrp="1"/>
          </p:cNvSpPr>
          <p:nvPr>
            <p:ph type="title"/>
          </p:nvPr>
        </p:nvSpPr>
        <p:spPr/>
        <p:txBody>
          <a:bodyPr/>
          <a:lstStyle/>
          <a:p>
            <a:r>
              <a:rPr lang="en-GB" dirty="0" smtClean="0"/>
              <a:t>Major forms of Energy</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b="1" dirty="0" smtClean="0"/>
              <a:t>Sound energy: </a:t>
            </a:r>
            <a:r>
              <a:rPr lang="en-GB" dirty="0" smtClean="0"/>
              <a:t>it stimulates our ear and vibrates in the air. It  comes from talking, clapping, loud speakers striking the musical instruments etc. Sound energy travels through the air.</a:t>
            </a:r>
          </a:p>
          <a:p>
            <a:r>
              <a:rPr lang="en-GB" b="1" dirty="0" smtClean="0"/>
              <a:t>Light/Solar energy: </a:t>
            </a:r>
            <a:r>
              <a:rPr lang="en-GB" dirty="0" smtClean="0"/>
              <a:t>it a form of energy that comes from the sun and is released through its rays. It enables photosynthesis which in turn leads to production of food by plants. It also generates heat.</a:t>
            </a:r>
            <a:endParaRPr lang="en-GB" b="1" dirty="0" smtClean="0"/>
          </a:p>
        </p:txBody>
      </p:sp>
      <p:sp>
        <p:nvSpPr>
          <p:cNvPr id="3" name="Title 2"/>
          <p:cNvSpPr>
            <a:spLocks noGrp="1"/>
          </p:cNvSpPr>
          <p:nvPr>
            <p:ph type="title"/>
          </p:nvPr>
        </p:nvSpPr>
        <p:spPr/>
        <p:txBody>
          <a:bodyPr/>
          <a:lstStyle/>
          <a:p>
            <a:r>
              <a:rPr lang="en-GB" dirty="0" smtClean="0"/>
              <a:t>Major forms of Energy</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GB" b="1" dirty="0" smtClean="0"/>
              <a:t>Nuclear energy:</a:t>
            </a:r>
            <a:r>
              <a:rPr lang="en-GB" dirty="0" smtClean="0"/>
              <a:t>  it is a  form of energy gotten from the split of atoms. This is done using an instrument called cyclotron. Nuclear energy is used to generate power in a nuclear power generating station.</a:t>
            </a:r>
            <a:endParaRPr lang="en-GB" dirty="0"/>
          </a:p>
        </p:txBody>
      </p:sp>
      <p:sp>
        <p:nvSpPr>
          <p:cNvPr id="3" name="Title 2"/>
          <p:cNvSpPr>
            <a:spLocks noGrp="1"/>
          </p:cNvSpPr>
          <p:nvPr>
            <p:ph type="title"/>
          </p:nvPr>
        </p:nvSpPr>
        <p:spPr/>
        <p:txBody>
          <a:bodyPr/>
          <a:lstStyle/>
          <a:p>
            <a:r>
              <a:rPr lang="en-GB" dirty="0" smtClean="0"/>
              <a:t>Forms of Energy</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Naturally energy is never destroyed but can only be converted from one form to another. In some cases we store the energy when they are not required at the moment.</a:t>
            </a:r>
          </a:p>
          <a:p>
            <a:r>
              <a:rPr lang="en-GB" dirty="0" smtClean="0"/>
              <a:t>When a car is parked, it possesses potential energy, when it moves the potential energy is converted to mechanical energy. The chemical energy in the petrol stored in the tank of the car is burnt to produce heat energy which is converted to mechanical energy that moves the car.</a:t>
            </a:r>
            <a:endParaRPr lang="en-GB" dirty="0"/>
          </a:p>
        </p:txBody>
      </p:sp>
      <p:sp>
        <p:nvSpPr>
          <p:cNvPr id="3" name="Title 2"/>
          <p:cNvSpPr>
            <a:spLocks noGrp="1"/>
          </p:cNvSpPr>
          <p:nvPr>
            <p:ph type="title"/>
          </p:nvPr>
        </p:nvSpPr>
        <p:spPr/>
        <p:txBody>
          <a:bodyPr/>
          <a:lstStyle/>
          <a:p>
            <a:r>
              <a:rPr lang="en-GB" dirty="0" smtClean="0"/>
              <a:t>Conversion of Energy</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Work is said to be done when force has been used to move an object through a distance. </a:t>
            </a:r>
          </a:p>
          <a:p>
            <a:r>
              <a:rPr lang="en-GB" dirty="0" smtClean="0"/>
              <a:t>Work is done when energy is used up. The force applied determines the amount of work done and distance moved is in the direction of the force applied.</a:t>
            </a:r>
          </a:p>
          <a:p>
            <a:r>
              <a:rPr lang="en-GB" dirty="0" smtClean="0"/>
              <a:t>Work done is the product of Force and Distance.</a:t>
            </a:r>
          </a:p>
          <a:p>
            <a:pPr>
              <a:buNone/>
            </a:pPr>
            <a:r>
              <a:rPr lang="en-GB" dirty="0" smtClean="0"/>
              <a:t>Work done is measured in joule or Nm</a:t>
            </a:r>
            <a:endParaRPr lang="en-GB" dirty="0"/>
          </a:p>
        </p:txBody>
      </p:sp>
      <p:sp>
        <p:nvSpPr>
          <p:cNvPr id="3" name="Title 2"/>
          <p:cNvSpPr>
            <a:spLocks noGrp="1"/>
          </p:cNvSpPr>
          <p:nvPr>
            <p:ph type="title"/>
          </p:nvPr>
        </p:nvSpPr>
        <p:spPr/>
        <p:txBody>
          <a:bodyPr/>
          <a:lstStyle/>
          <a:p>
            <a:r>
              <a:rPr lang="en-GB" dirty="0" smtClean="0"/>
              <a:t>Concept of work</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buNone/>
            </a:pPr>
            <a:r>
              <a:rPr lang="en-GB" b="1" dirty="0" smtClean="0"/>
              <a:t>Example 1</a:t>
            </a:r>
            <a:r>
              <a:rPr lang="en-GB" dirty="0" smtClean="0"/>
              <a:t>: calculate the work done when a force of 15N moves a body through a distance of 20m</a:t>
            </a:r>
          </a:p>
          <a:p>
            <a:pPr algn="just">
              <a:buNone/>
            </a:pPr>
            <a:r>
              <a:rPr lang="en-GB" b="1" dirty="0" smtClean="0"/>
              <a:t>Solution</a:t>
            </a:r>
            <a:r>
              <a:rPr lang="en-GB" dirty="0" smtClean="0"/>
              <a:t>: work = force × distance</a:t>
            </a:r>
          </a:p>
          <a:p>
            <a:pPr algn="just">
              <a:buNone/>
            </a:pPr>
            <a:r>
              <a:rPr lang="en-GB" dirty="0" smtClean="0"/>
              <a:t>			       = 15N × 20m = 300Nm (300J)</a:t>
            </a:r>
          </a:p>
          <a:p>
            <a:pPr algn="just">
              <a:buNone/>
            </a:pPr>
            <a:endParaRPr lang="en-GB" dirty="0" smtClean="0"/>
          </a:p>
          <a:p>
            <a:pPr algn="just">
              <a:buNone/>
            </a:pPr>
            <a:r>
              <a:rPr lang="en-GB" b="1" dirty="0" smtClean="0"/>
              <a:t>Example 2</a:t>
            </a:r>
            <a:r>
              <a:rPr lang="en-GB" dirty="0" smtClean="0"/>
              <a:t>: calculate the work done by </a:t>
            </a:r>
            <a:r>
              <a:rPr lang="en-GB" dirty="0" err="1" smtClean="0"/>
              <a:t>Emeka</a:t>
            </a:r>
            <a:r>
              <a:rPr lang="en-GB" dirty="0" smtClean="0"/>
              <a:t> who weighs 40kg in pushing a table of mass 50kg through a distance of 20m. (g=10m/s²)</a:t>
            </a:r>
          </a:p>
          <a:p>
            <a:pPr algn="just">
              <a:buNone/>
            </a:pPr>
            <a:r>
              <a:rPr lang="en-GB" dirty="0" smtClean="0"/>
              <a:t>Solution: work = force× distance</a:t>
            </a:r>
          </a:p>
          <a:p>
            <a:pPr algn="just">
              <a:buNone/>
            </a:pPr>
            <a:r>
              <a:rPr lang="en-GB" dirty="0" smtClean="0"/>
              <a:t>				  force= mass × gravity</a:t>
            </a:r>
          </a:p>
          <a:p>
            <a:pPr algn="just">
              <a:buNone/>
            </a:pPr>
            <a:r>
              <a:rPr lang="en-GB" dirty="0" smtClean="0"/>
              <a:t>				 Total mass = 40kg + 50kg=90kg</a:t>
            </a:r>
          </a:p>
          <a:p>
            <a:pPr algn="just">
              <a:buNone/>
            </a:pPr>
            <a:r>
              <a:rPr lang="en-GB" dirty="0" smtClean="0"/>
              <a:t>				 force = 90kg × 10 = 900N</a:t>
            </a:r>
          </a:p>
          <a:p>
            <a:pPr algn="just">
              <a:buNone/>
            </a:pPr>
            <a:r>
              <a:rPr lang="en-GB" dirty="0" smtClean="0"/>
              <a:t>				 Distance = 20m</a:t>
            </a:r>
          </a:p>
          <a:p>
            <a:pPr algn="just">
              <a:buNone/>
            </a:pPr>
            <a:r>
              <a:rPr lang="en-GB" dirty="0" smtClean="0"/>
              <a:t>Work done = 900N × 20m =18000Nm (18000J)</a:t>
            </a:r>
          </a:p>
          <a:p>
            <a:pPr algn="just">
              <a:buNone/>
            </a:pPr>
            <a:endParaRPr lang="en-GB" dirty="0" smtClean="0"/>
          </a:p>
        </p:txBody>
      </p:sp>
      <p:sp>
        <p:nvSpPr>
          <p:cNvPr id="3" name="Title 2"/>
          <p:cNvSpPr>
            <a:spLocks noGrp="1"/>
          </p:cNvSpPr>
          <p:nvPr>
            <p:ph type="title"/>
          </p:nvPr>
        </p:nvSpPr>
        <p:spPr/>
        <p:txBody>
          <a:bodyPr/>
          <a:lstStyle/>
          <a:p>
            <a:r>
              <a:rPr lang="en-GB" dirty="0" smtClean="0"/>
              <a:t>Calculation of Work done</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Power is the rate at which work is done.</a:t>
            </a:r>
          </a:p>
          <a:p>
            <a:r>
              <a:rPr lang="en-GB" dirty="0" smtClean="0"/>
              <a:t>A powerful person takes less time to do a work than a weak person </a:t>
            </a:r>
          </a:p>
          <a:p>
            <a:r>
              <a:rPr lang="en-GB" dirty="0" smtClean="0"/>
              <a:t>Power is therefore determined by the work done and the time taken </a:t>
            </a:r>
          </a:p>
          <a:p>
            <a:r>
              <a:rPr lang="en-GB" dirty="0" smtClean="0"/>
              <a:t>Power=work done/time taken(seconds)</a:t>
            </a:r>
          </a:p>
          <a:p>
            <a:r>
              <a:rPr lang="en-GB" dirty="0" smtClean="0"/>
              <a:t>The unit of power is watts, it is measured with an instrument called wattmeter.</a:t>
            </a:r>
          </a:p>
          <a:p>
            <a:r>
              <a:rPr lang="en-GB" dirty="0" smtClean="0"/>
              <a:t>NB: In the industry, power is measured in Horsepower(hp) as such 1hp=746watts</a:t>
            </a:r>
            <a:endParaRPr lang="en-GB" dirty="0"/>
          </a:p>
        </p:txBody>
      </p:sp>
      <p:sp>
        <p:nvSpPr>
          <p:cNvPr id="3" name="Title 2"/>
          <p:cNvSpPr>
            <a:spLocks noGrp="1"/>
          </p:cNvSpPr>
          <p:nvPr>
            <p:ph type="title"/>
          </p:nvPr>
        </p:nvSpPr>
        <p:spPr/>
        <p:txBody>
          <a:bodyPr/>
          <a:lstStyle/>
          <a:p>
            <a:r>
              <a:rPr lang="en-GB" dirty="0" smtClean="0"/>
              <a:t>Concept of Power</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172</TotalTime>
  <Words>739</Words>
  <Application>Microsoft Office PowerPoint</Application>
  <PresentationFormat>On-screen Show (4:3)</PresentationFormat>
  <Paragraphs>59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Concourse</vt:lpstr>
      <vt:lpstr>ENERGY, WORK AND POWER</vt:lpstr>
      <vt:lpstr>Concept of Energy </vt:lpstr>
      <vt:lpstr>Major forms of Energy</vt:lpstr>
      <vt:lpstr>Major forms of Energy</vt:lpstr>
      <vt:lpstr>Forms of Energy</vt:lpstr>
      <vt:lpstr>Conversion of Energy</vt:lpstr>
      <vt:lpstr>Concept of work</vt:lpstr>
      <vt:lpstr>Calculation of Work done</vt:lpstr>
      <vt:lpstr>Concept of Power</vt:lpstr>
      <vt:lpstr>Calculation of power</vt:lpstr>
      <vt:lpstr>Evaluation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27</cp:revision>
  <dcterms:created xsi:type="dcterms:W3CDTF">2020-04-27T13:15:25Z</dcterms:created>
  <dcterms:modified xsi:type="dcterms:W3CDTF">2020-04-29T12:56:13Z</dcterms:modified>
</cp:coreProperties>
</file>