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4F63-877D-49A9-9F90-0F9F882B6BF6}" type="datetimeFigureOut">
              <a:rPr lang="en-GB" smtClean="0"/>
              <a:pPr/>
              <a:t>29/04/2020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21A4-2F7B-4B67-AD81-CDE17122A8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4F63-877D-49A9-9F90-0F9F882B6BF6}" type="datetimeFigureOut">
              <a:rPr lang="en-GB" smtClean="0"/>
              <a:pPr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21A4-2F7B-4B67-AD81-CDE17122A8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4F63-877D-49A9-9F90-0F9F882B6BF6}" type="datetimeFigureOut">
              <a:rPr lang="en-GB" smtClean="0"/>
              <a:pPr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21A4-2F7B-4B67-AD81-CDE17122A8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4F63-877D-49A9-9F90-0F9F882B6BF6}" type="datetimeFigureOut">
              <a:rPr lang="en-GB" smtClean="0"/>
              <a:pPr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21A4-2F7B-4B67-AD81-CDE17122A8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4F63-877D-49A9-9F90-0F9F882B6BF6}" type="datetimeFigureOut">
              <a:rPr lang="en-GB" smtClean="0"/>
              <a:pPr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21A4-2F7B-4B67-AD81-CDE17122A8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4F63-877D-49A9-9F90-0F9F882B6BF6}" type="datetimeFigureOut">
              <a:rPr lang="en-GB" smtClean="0"/>
              <a:pPr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21A4-2F7B-4B67-AD81-CDE17122A8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4F63-877D-49A9-9F90-0F9F882B6BF6}" type="datetimeFigureOut">
              <a:rPr lang="en-GB" smtClean="0"/>
              <a:pPr/>
              <a:t>29/04/2020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21A4-2F7B-4B67-AD81-CDE17122A8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4F63-877D-49A9-9F90-0F9F882B6BF6}" type="datetimeFigureOut">
              <a:rPr lang="en-GB" smtClean="0"/>
              <a:pPr/>
              <a:t>29/04/2020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21A4-2F7B-4B67-AD81-CDE17122A8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4F63-877D-49A9-9F90-0F9F882B6BF6}" type="datetimeFigureOut">
              <a:rPr lang="en-GB" smtClean="0"/>
              <a:pPr/>
              <a:t>29/04/2020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21A4-2F7B-4B67-AD81-CDE17122A8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4F63-877D-49A9-9F90-0F9F882B6BF6}" type="datetimeFigureOut">
              <a:rPr lang="en-GB" smtClean="0"/>
              <a:pPr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21A4-2F7B-4B67-AD81-CDE17122A8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4F63-877D-49A9-9F90-0F9F882B6BF6}" type="datetimeFigureOut">
              <a:rPr lang="en-GB" smtClean="0"/>
              <a:pPr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34121A4-2F7B-4B67-AD81-CDE17122A83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6A4F63-877D-49A9-9F90-0F9F882B6BF6}" type="datetimeFigureOut">
              <a:rPr lang="en-GB" smtClean="0"/>
              <a:pPr/>
              <a:t>29/04/2020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4121A4-2F7B-4B67-AD81-CDE17122A83B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Air Flow and Pneumatics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Speed and pressure in air flow</a:t>
            </a:r>
          </a:p>
          <a:p>
            <a:r>
              <a:rPr lang="en-GB" dirty="0" smtClean="0"/>
              <a:t>Pneumatic devices</a:t>
            </a:r>
          </a:p>
          <a:p>
            <a:r>
              <a:rPr lang="en-GB" dirty="0" smtClean="0"/>
              <a:t>Hydraulic devices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Speed and pressure in Air flow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Air can move, when that occur it is called </a:t>
            </a:r>
            <a:r>
              <a:rPr lang="en-GB" b="1" dirty="0" smtClean="0"/>
              <a:t>wind.</a:t>
            </a:r>
            <a:r>
              <a:rPr lang="en-GB" dirty="0" smtClean="0"/>
              <a:t> This wind is able to move static objects in </a:t>
            </a:r>
            <a:r>
              <a:rPr lang="en-GB" smtClean="0"/>
              <a:t>its direction.</a:t>
            </a:r>
            <a:endParaRPr lang="en-GB" dirty="0" smtClean="0"/>
          </a:p>
          <a:p>
            <a:r>
              <a:rPr lang="en-GB" dirty="0" smtClean="0"/>
              <a:t>For wind to move a body there will be two vertical forces(weight &amp; lift) and two horizontal forces (thrust &amp; drag).</a:t>
            </a:r>
          </a:p>
          <a:p>
            <a:r>
              <a:rPr lang="en-GB" dirty="0" smtClean="0"/>
              <a:t>The weight of the object moving in the air acts downwards, the lift act upward, the thrust acts towards the front while the drag acts backwards.</a:t>
            </a:r>
          </a:p>
          <a:p>
            <a:r>
              <a:rPr lang="en-GB" dirty="0" smtClean="0"/>
              <a:t>For an object to remain in the air, the lift must be greater than the weight while the thrust must be greater than the drag for it t move forward.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Pneumatic Device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Pneumatic is the use of compressed air to do work.</a:t>
            </a:r>
          </a:p>
          <a:p>
            <a:r>
              <a:rPr lang="en-GB" dirty="0" smtClean="0"/>
              <a:t>Some of the pneumatic devices are: pumps, centrifugal pumps and double-acting pumps.</a:t>
            </a:r>
          </a:p>
          <a:p>
            <a:pPr>
              <a:buNone/>
            </a:pPr>
            <a:r>
              <a:rPr lang="en-GB" b="1" dirty="0" smtClean="0"/>
              <a:t>Pumps:</a:t>
            </a:r>
            <a:r>
              <a:rPr lang="en-GB" dirty="0" smtClean="0"/>
              <a:t> they are used to move gases and liquids by applying pressure greater than those of the gases like the bicycle pump and suction pump.</a:t>
            </a:r>
          </a:p>
          <a:p>
            <a:pPr>
              <a:buNone/>
            </a:pPr>
            <a:r>
              <a:rPr lang="en-GB" b="1" dirty="0" smtClean="0"/>
              <a:t>Centrifugal pump: </a:t>
            </a:r>
            <a:r>
              <a:rPr lang="en-GB" dirty="0" smtClean="0"/>
              <a:t>it is equipped with moving vanes which receives the gas at smaller radius and pushes it out at bigger radius with greater pressure and lesser speed.</a:t>
            </a:r>
          </a:p>
          <a:p>
            <a:pPr>
              <a:buNone/>
            </a:pP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Hydraulic Device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These are devices which work on the principle of transmission of liquid pressure. This implies that when pressure is exerted at a point on a liquid in a vessel, the pressure is transmitted equally to all other points in the vessel in all direction independent of the cross-sectional area of the vessel.</a:t>
            </a:r>
          </a:p>
          <a:p>
            <a:r>
              <a:rPr lang="en-GB" dirty="0" smtClean="0"/>
              <a:t>Some examples of hydraulic devices are hydraulic jack, hydraulic press, garden sprinkler, waterwheel, car brakes and hydraulic hammer.</a:t>
            </a:r>
          </a:p>
          <a:p>
            <a:pPr>
              <a:buNone/>
            </a:pPr>
            <a:r>
              <a:rPr lang="en-GB" b="1" dirty="0" smtClean="0"/>
              <a:t>Hydraulic jack: </a:t>
            </a:r>
            <a:r>
              <a:rPr lang="en-GB" dirty="0" smtClean="0"/>
              <a:t> it is based on principle of double-acting pump but the liquid is moved into a high pressure compartment.</a:t>
            </a:r>
          </a:p>
          <a:p>
            <a:pPr>
              <a:buNone/>
            </a:pPr>
            <a:r>
              <a:rPr lang="en-GB" b="1" dirty="0" smtClean="0"/>
              <a:t>Garden sprinkler:</a:t>
            </a:r>
            <a:r>
              <a:rPr lang="en-GB" dirty="0" smtClean="0"/>
              <a:t>  it consist of one or more water jets which revolves about the centre as it sprinkles water in the garden.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Hydraulic Device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/>
              <a:t>Reaction Turbine</a:t>
            </a:r>
            <a:r>
              <a:rPr lang="en-GB" b="1" smtClean="0"/>
              <a:t>: </a:t>
            </a:r>
            <a:r>
              <a:rPr lang="en-GB" dirty="0" smtClean="0"/>
              <a:t>I</a:t>
            </a:r>
            <a:r>
              <a:rPr lang="en-GB" smtClean="0"/>
              <a:t>t </a:t>
            </a:r>
            <a:r>
              <a:rPr lang="en-GB" dirty="0" smtClean="0"/>
              <a:t>consists of row of blades on a wheel which directs water on the blades such that the velocity is reversed at the outlet as such the wheel is forced to rotate producing a force greater than if the water merely comes to rest on the blade.</a:t>
            </a:r>
          </a:p>
          <a:p>
            <a:pPr>
              <a:buNone/>
            </a:pPr>
            <a:r>
              <a:rPr lang="en-GB" b="1" dirty="0" smtClean="0"/>
              <a:t>Waterwheel: </a:t>
            </a:r>
            <a:r>
              <a:rPr lang="en-GB" dirty="0" smtClean="0"/>
              <a:t>I</a:t>
            </a:r>
            <a:r>
              <a:rPr lang="en-GB" dirty="0" smtClean="0"/>
              <a:t>t </a:t>
            </a:r>
            <a:r>
              <a:rPr lang="en-GB" dirty="0" smtClean="0"/>
              <a:t>rotates when moving water hits the vanes on the wheel which causes the wheel to rotate in the direction of the water and in turn is able to do work. 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136</TotalTime>
  <Words>427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Air Flow and Pneumatics</vt:lpstr>
      <vt:lpstr>Speed and pressure in Air flow</vt:lpstr>
      <vt:lpstr>Pneumatic Device</vt:lpstr>
      <vt:lpstr>Hydraulic Device</vt:lpstr>
      <vt:lpstr>Hydraulic Device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 Flow and Pneumatics</dc:title>
  <dc:creator>USER</dc:creator>
  <cp:lastModifiedBy>USER</cp:lastModifiedBy>
  <cp:revision>18</cp:revision>
  <dcterms:created xsi:type="dcterms:W3CDTF">2020-04-28T08:51:45Z</dcterms:created>
  <dcterms:modified xsi:type="dcterms:W3CDTF">2020-04-29T12:57:01Z</dcterms:modified>
</cp:coreProperties>
</file>